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A8EF5D0-90EF-4EBA-A751-800E58F7E0E2}">
  <a:tblStyle styleId="{CA8EF5D0-90EF-4EBA-A751-800E58F7E0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864e15a6_1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864e15a6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864e15a6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864e15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864e15a6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864e15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864e15a6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864e15a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f864e15a6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f864e15a6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864e15a6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864e15a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f864e15a6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f864e15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864e15a6_1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864e15a6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864e15a6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864e15a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f864e15a6_0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f864e15a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f864e15a6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f864e15a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f795cbcfb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f795cbc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864e15a6_1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864e15a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864e15a6_1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864e15a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864e15a6_1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864e15a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574050"/>
            <a:ext cx="8222100" cy="11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SW인공지능교육 - 인공지능 API를 이용한 서비스 개발 프로그램</a:t>
            </a:r>
            <a:endParaRPr sz="3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2740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3일차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김성수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이름 및 기본 사항 입력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ko"/>
              <a:t>Play의 별칭을 변경합니다.</a:t>
            </a:r>
            <a:endParaRPr b="1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19191" t="0"/>
          <a:stretch/>
        </p:blipFill>
        <p:spPr>
          <a:xfrm>
            <a:off x="3709825" y="1071550"/>
            <a:ext cx="4757377" cy="329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교시 - </a:t>
            </a:r>
            <a:r>
              <a:rPr lang="ko"/>
              <a:t>대화 시나리오 구축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Intent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Entity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대화시나리오의 요소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471900" y="1919075"/>
            <a:ext cx="3208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대화 시나리오는 크게 3가지 요소로 구성되어 있다.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" name="Google Shape;145;p24"/>
          <p:cNvGraphicFramePr/>
          <p:nvPr/>
        </p:nvGraphicFramePr>
        <p:xfrm>
          <a:off x="3794025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{CA8EF5D0-90EF-4EBA-A751-800E58F7E0E2}</a:tableStyleId>
              </a:tblPr>
              <a:tblGrid>
                <a:gridCol w="1803375"/>
                <a:gridCol w="2660625"/>
              </a:tblGrid>
              <a:tr h="788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Intent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Intent는 사용자가 발화를 통해 수행하고자 하는 기능을 구체적으로 구분한 범주이며, Play의 필수 구성 요소입니다.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788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Entity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Entity는 Intent의 예상 발화 정의 시 해당 발화문 내에서 특정 텍스트를 지정하여 정의합니다. 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788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Action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NUGU에서는 하나의 Intent를 처리하는 최소 응답 단위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Intent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1.I</a:t>
            </a:r>
            <a:r>
              <a:rPr lang="ko" sz="1000"/>
              <a:t>ntent는 사용자가 발화를 통해 수행하고자 하는 기능을 구체적으로 구분한 범주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2. 입력된 예상 발화를 바탕으로 NLU 엔진은 자동으로 학습하여 사용자의 실제 발화를 분석합니다.</a:t>
            </a:r>
            <a:br>
              <a:rPr lang="ko" sz="1000"/>
            </a:br>
            <a:br>
              <a:rPr lang="ko" sz="1000"/>
            </a:br>
            <a:r>
              <a:rPr lang="ko" sz="1000"/>
              <a:t>3. Intent를 정의하기 위해서는 기능 수행을 위한 사용자의 예상 발화를 일정 수준 이상 입력해야 합니다.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4. 동일한 Intent에 대해 사용자들은 각자의 상황/성향에 따라 여러 가지 형태 또는 문형으로 발화할 수 있으므로, 이를 고려하여 다양한 문형의 예상 발화를 입력하는 것이 좋습니다</a:t>
            </a:r>
            <a:endParaRPr sz="10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750" y="1278850"/>
            <a:ext cx="5370450" cy="26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https://developers.nugu.co.kr/docs/nugu-developers-an-overview/intents-and-entities.html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Entity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Entity: 부가 상세 정보를 의미하는 개체.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2. Entity: Intent의 예상 발화 정의 시 해당 발화문 내에서 특정 텍스트를 지정하여 정의.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3. 예상 발화에서 정의된 Entity는 사용자 발화에서 동일한 의미/유형의 다른 어휘들로 나타날 수 있음</a:t>
            </a:r>
            <a:br>
              <a:rPr lang="ko" sz="1000"/>
            </a:br>
            <a:br>
              <a:rPr lang="ko" sz="1000"/>
            </a:br>
            <a:r>
              <a:rPr lang="ko" sz="1000"/>
              <a:t>4. 정의한 Entity가 사용자 발화에 누락 시  정상적으로 기능을 동작시키지 못하는 이 경우에는 Entity를 필수로 지정 가능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0" name="Google Shape;160;p26"/>
          <p:cNvSpPr txBox="1"/>
          <p:nvPr/>
        </p:nvSpPr>
        <p:spPr>
          <a:xfrm>
            <a:off x="4914400" y="4763500"/>
            <a:ext cx="4032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https://developers.nugu.co.kr/docs/nugu-developers-an-overview/intents-and-entities.html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b="0" l="29823" r="30899" t="0"/>
          <a:stretch/>
        </p:blipFill>
        <p:spPr>
          <a:xfrm>
            <a:off x="4249325" y="193325"/>
            <a:ext cx="3591576" cy="2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25" y="2567800"/>
            <a:ext cx="5050269" cy="20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Action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 Action: NUGU의 하나의 Intent를 처리하는 최소 응답 단위</a:t>
            </a:r>
            <a:br>
              <a:rPr lang="k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2. ‘Action 등록’을 통해 사용자가 목적 달성을 위한 응답을 미리 지정</a:t>
            </a:r>
            <a:br>
              <a:rPr lang="ko"/>
            </a:br>
            <a:r>
              <a:rPr lang="ko"/>
              <a:t>*</a:t>
            </a:r>
            <a:r>
              <a:rPr lang="ko" sz="1000"/>
              <a:t>일반적으로 하나의 Intent에 대하여 하나의 Action을 정의하게 됩니다.</a:t>
            </a:r>
            <a:br>
              <a:rPr lang="ko" sz="1000"/>
            </a:br>
            <a:br>
              <a:rPr lang="ko"/>
            </a:br>
            <a:r>
              <a:rPr lang="ko"/>
              <a:t>3. Action은 Custom Action과 Built-in Action으로 구분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600" y="1465800"/>
            <a:ext cx="5473926" cy="30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교시 - Backend Proxy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Proxy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Proxy 서버 생성 및 연결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Backend proxy를 사용하기 순서</a:t>
            </a:r>
            <a:br>
              <a:rPr lang="ko" sz="1000"/>
            </a:br>
            <a:br>
              <a:rPr lang="ko" sz="1000"/>
            </a:br>
            <a:r>
              <a:rPr lang="ko" sz="1000"/>
              <a:t>1. Backend proxy 서버를 구축합니다.</a:t>
            </a:r>
            <a:br>
              <a:rPr lang="ko" sz="1000"/>
            </a:br>
            <a:r>
              <a:rPr lang="ko" sz="1000"/>
              <a:t>2. Backend proxy를 Play와 연결합니다.</a:t>
            </a:r>
            <a:br>
              <a:rPr lang="ko" sz="1000"/>
            </a:br>
            <a:r>
              <a:rPr lang="ko" sz="1000"/>
              <a:t>3. Play 개발자는 Backend proxy 개발자와 다음 사항을 공유해야 합니다.</a:t>
            </a:r>
            <a:br>
              <a:rPr lang="ko" sz="1000"/>
            </a:br>
            <a:r>
              <a:rPr lang="ko" sz="1000"/>
              <a:t>- 정의된 Entity Parameter 및 전달 될 값의 형태</a:t>
            </a:r>
            <a:br>
              <a:rPr lang="ko" sz="1000"/>
            </a:br>
            <a:r>
              <a:rPr lang="ko" sz="1000"/>
              <a:t>- Entity를 정규화 할 경우 해당 Entity의 대표값을 전달</a:t>
            </a:r>
            <a:br>
              <a:rPr lang="ko" sz="1000"/>
            </a:br>
            <a:r>
              <a:rPr lang="ko" sz="1000"/>
              <a:t>- 필요한 Backend Parameter와 어떤 값이 담길지를 안내</a:t>
            </a:r>
            <a:br>
              <a:rPr lang="ko" sz="1000"/>
            </a:br>
            <a:r>
              <a:rPr lang="ko" sz="1000"/>
              <a:t>- 예외 상황들에 대해 안내 각 상황별 code 요청</a:t>
            </a:r>
            <a:br>
              <a:rPr lang="ko" sz="1000"/>
            </a:br>
            <a:r>
              <a:rPr lang="ko" sz="1000"/>
              <a:t>4. Backend Parameter를 활용, 예외 상황 Prompt 입력</a:t>
            </a:r>
            <a:br>
              <a:rPr lang="ko" sz="800"/>
            </a:br>
            <a:endParaRPr sz="800"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975" y="809800"/>
            <a:ext cx="5259600" cy="3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4441450" y="4763500"/>
            <a:ext cx="450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https://developers.nugu.co.kr/docs/create-plays-with-play-builder/create-a-play-using-backend-proxy.html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proxy: Play Builder에서 응답을 생성하기 위해 필요한 정보를 외부로부터 가져와야 하는 경우 NUGU 플랫폼에서 REST API를 통해 호출하는 서버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975" y="809800"/>
            <a:ext cx="5259600" cy="3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441450" y="4763500"/>
            <a:ext cx="4505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Roboto"/>
                <a:ea typeface="Roboto"/>
                <a:cs typeface="Roboto"/>
                <a:sym typeface="Roboto"/>
              </a:rPr>
              <a:t>출처:</a:t>
            </a:r>
            <a:r>
              <a:rPr lang="ko" sz="700"/>
              <a:t>https://developers.nugu.co.kr/docs/create-plays-with-play-builder/create-a-play-using-backend-proxy.html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Proxy 연결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proxy.py 파일을 실행하여 프록시 서버와 play를 연결시켜 봅니다.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/>
              <a:t>python proxy.py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853" y="241075"/>
            <a:ext cx="32289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425" y="2642075"/>
            <a:ext cx="31718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Developers Api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대화 시나리오 구축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외부 Proxy 서버를 활용한 응답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1332950" y="4564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0"/>
              <a:t>Q&amp;A</a:t>
            </a:r>
            <a:endParaRPr sz="1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감사합니다.</a:t>
            </a:r>
            <a:endParaRPr sz="3000"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HCI Lab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학부연구원 김성수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/>
              <a:t>sdasd127@gmail.com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</a:t>
            </a:r>
            <a:endParaRPr sz="1400"/>
          </a:p>
        </p:txBody>
      </p:sp>
      <p:pic>
        <p:nvPicPr>
          <p:cNvPr descr="아래에서 바라본 금문교의 흑백사진" id="211" name="Google Shape;211;p3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준비하기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26075" y="1465800"/>
            <a:ext cx="29517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개발 언어 및 도구:</a:t>
            </a:r>
            <a:br>
              <a:rPr lang="ko"/>
            </a:br>
            <a:r>
              <a:rPr lang="ko"/>
              <a:t>Python 3.x 버전</a:t>
            </a:r>
            <a:br>
              <a:rPr lang="ko"/>
            </a:br>
            <a:r>
              <a:rPr lang="ko"/>
              <a:t>pip</a:t>
            </a:r>
            <a:br>
              <a:rPr lang="ko"/>
            </a:br>
            <a:r>
              <a:rPr lang="ko"/>
              <a:t>GitHub 링크: https://github.com/software-engineer-mj/chat-bot-seminar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050" y="464825"/>
            <a:ext cx="3286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238" y="2433038"/>
            <a:ext cx="17145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925" y="2045550"/>
            <a:ext cx="2750600" cy="25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1교시 -</a:t>
            </a:r>
            <a:r>
              <a:rPr lang="ko" sz="3200"/>
              <a:t>Nugu Developers Api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Developers api 가입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Nugu Play Kit 설명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 Play 생성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Developers api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2178175"/>
            <a:ext cx="4035600" cy="21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누구나 직접 NUGU를 통하여 손쉽게 AI서비스를 개발할 수 있도록 개발자들에게 공개된 Api.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NUGU developers에서 여러분들만의 다양한 음성 시스템을 개발 가능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00" y="1778075"/>
            <a:ext cx="3326909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Kit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 도구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 요소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Builder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Intent와 Entity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Backend proxy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Capability Interface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995175" y="1392750"/>
            <a:ext cx="46620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Kit은 NUGU의 서비스 단위인 Play를 제작하는 도구입니다.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개발자가 아니어도 대화 기반 서비스를 개발할 수 있는 통합 환경을 제공하여, 좋은 콘텐츠를 보유하고 있는 업체 또는 개인이 NUGU 사용자에게 자신의 서비스를 제공할 수 있도록 도와줍니다.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Kit은 다음과 같이 구성됩니다.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Play를 제작하는 Play Builder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응답 생성에 필요한 정보를 외부 서버로부터 가져오기 위한 Backend proxy API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오디오 플레이어 등 스피커 기능을 사용하기 위한 Capability Interface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NUGU Play Kit을 활용하여 Play를 제작하는 과정은 다음과 같습니다.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 Builder를 이용하여 Play를 만듭니다.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제작한 Play를 배포하기 위한 심사를 요청합니다.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심사가 완료되면 배포를 통해 NUGU 사용자에게 서비스가 제공됩니다.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Play 및 NUGU Play Kit에 대한 상세한 설명은 개별 챕터에서 확인할 수 있습니다.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920900" y="4663175"/>
            <a:ext cx="4189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출처: </a:t>
            </a:r>
            <a:r>
              <a:rPr lang="ko" sz="800"/>
              <a:t>h</a:t>
            </a:r>
            <a:r>
              <a:rPr lang="ko" sz="800"/>
              <a:t>ttps://developers.nugu.co.kr/docs/nugu-developers-an-overview/nugu-play-kit.html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</a:t>
            </a:r>
            <a:r>
              <a:rPr lang="ko"/>
              <a:t>y 제작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ko"/>
              <a:t>새 Play 생성 클릭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 이름 및 기본 사항 입력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101125"/>
            <a:ext cx="5562599" cy="35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</a:t>
            </a:r>
            <a:r>
              <a:rPr b="1" lang="ko"/>
              <a:t>lay 이름 및 기본 사항 입력</a:t>
            </a:r>
            <a:endParaRPr b="1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479013"/>
            <a:ext cx="5400024" cy="4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play 생성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 Play Builder를 활용하여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NUGU의 서비스 단위인 Play 제작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새 Play 생성 클릭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</a:t>
            </a:r>
            <a:r>
              <a:rPr b="1" lang="ko"/>
              <a:t>lay 이름 및 기본 사항 입력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/>
              <a:t>Play의 별칭을 변경합니다.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479013"/>
            <a:ext cx="5400024" cy="4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